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62" r:id="rId3"/>
    <p:sldId id="265" r:id="rId4"/>
    <p:sldId id="264" r:id="rId5"/>
    <p:sldId id="263" r:id="rId6"/>
    <p:sldId id="261" r:id="rId7"/>
    <p:sldId id="260" r:id="rId8"/>
    <p:sldId id="259" r:id="rId9"/>
    <p:sldId id="258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4"/>
    <p:restoredTop sz="94677"/>
  </p:normalViewPr>
  <p:slideViewPr>
    <p:cSldViewPr snapToGrid="0" snapToObjects="1">
      <p:cViewPr>
        <p:scale>
          <a:sx n="196" d="100"/>
          <a:sy n="196" d="100"/>
        </p:scale>
        <p:origin x="72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474F1-BAE8-EC4E-A0BF-ED2FABDCDA7A}" type="datetimeFigureOut">
              <a:rPr lang="en-US" smtClean="0"/>
              <a:t>7/14/18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56C8A-DC47-4548-BDA6-D806F0BF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85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9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60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6C8A-DC47-4548-BDA6-D806F0BFBE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1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9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8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6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4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F72AC-F3B5-9B4B-8BFC-C2D602A7C473}" type="datetimeFigureOut">
              <a:rPr lang="en-US" smtClean="0"/>
              <a:t>7/14/18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3B345-804B-3249-B250-6EACFE5F4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160" y="58310"/>
            <a:ext cx="9985443" cy="1668876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2302213" y="1143377"/>
            <a:ext cx="512419" cy="204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025"/>
            <a:ext cx="2206557" cy="22450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71505" y="1460929"/>
            <a:ext cx="50526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" dirty="0" err="1"/>
              <a:t>Jestine</a:t>
            </a:r>
            <a:r>
              <a:rPr lang="en-US" sz="400" dirty="0"/>
              <a:t> </a:t>
            </a:r>
            <a:r>
              <a:rPr lang="en-US" sz="400" dirty="0" err="1"/>
              <a:t>Stiggers</a:t>
            </a:r>
            <a:endParaRPr lang="en-US" sz="400" dirty="0"/>
          </a:p>
        </p:txBody>
      </p:sp>
      <p:sp>
        <p:nvSpPr>
          <p:cNvPr id="6" name="TextBox 5"/>
          <p:cNvSpPr txBox="1"/>
          <p:nvPr/>
        </p:nvSpPr>
        <p:spPr>
          <a:xfrm>
            <a:off x="421260" y="1262374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Ethel Bowman</a:t>
            </a:r>
            <a:endParaRPr lang="en-US" sz="400" dirty="0"/>
          </a:p>
        </p:txBody>
      </p:sp>
      <p:sp>
        <p:nvSpPr>
          <p:cNvPr id="8" name="Rectangle 7"/>
          <p:cNvSpPr/>
          <p:nvPr/>
        </p:nvSpPr>
        <p:spPr>
          <a:xfrm>
            <a:off x="207251" y="1168855"/>
            <a:ext cx="535724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" dirty="0"/>
              <a:t>Britta </a:t>
            </a:r>
            <a:r>
              <a:rPr lang="en-US" sz="400" dirty="0" err="1"/>
              <a:t>LanglossAr</a:t>
            </a:r>
            <a:endParaRPr lang="en-US" sz="400" dirty="0"/>
          </a:p>
        </p:txBody>
      </p:sp>
      <p:sp>
        <p:nvSpPr>
          <p:cNvPr id="10" name="Rectangle 9"/>
          <p:cNvSpPr/>
          <p:nvPr/>
        </p:nvSpPr>
        <p:spPr>
          <a:xfrm>
            <a:off x="849587" y="1006857"/>
            <a:ext cx="46198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FF0000"/>
                </a:solidFill>
              </a:rPr>
              <a:t>Gail </a:t>
            </a:r>
            <a:r>
              <a:rPr lang="en-US" sz="500" dirty="0" err="1" smtClean="0">
                <a:solidFill>
                  <a:srgbClr val="FF0000"/>
                </a:solidFill>
              </a:rPr>
              <a:t>Feindt</a:t>
            </a:r>
            <a:endParaRPr lang="en-US" sz="5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7042" y="1383985"/>
            <a:ext cx="543739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" dirty="0">
                <a:solidFill>
                  <a:srgbClr val="000000"/>
                </a:solidFill>
                <a:latin typeface="Arial" charset="0"/>
              </a:rPr>
              <a:t>Alexander Gray</a:t>
            </a:r>
            <a:endParaRPr lang="en-US" sz="400" dirty="0"/>
          </a:p>
        </p:txBody>
      </p:sp>
      <p:sp>
        <p:nvSpPr>
          <p:cNvPr id="12" name="Rectangle 11"/>
          <p:cNvSpPr/>
          <p:nvPr/>
        </p:nvSpPr>
        <p:spPr>
          <a:xfrm>
            <a:off x="297707" y="1400124"/>
            <a:ext cx="486030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" dirty="0">
                <a:solidFill>
                  <a:srgbClr val="000000"/>
                </a:solidFill>
                <a:latin typeface="Arial" charset="0"/>
              </a:rPr>
              <a:t>Laure </a:t>
            </a:r>
            <a:r>
              <a:rPr lang="en-US" sz="400" dirty="0" err="1">
                <a:solidFill>
                  <a:srgbClr val="000000"/>
                </a:solidFill>
                <a:latin typeface="Arial" charset="0"/>
              </a:rPr>
              <a:t>Pelkey</a:t>
            </a:r>
            <a:endParaRPr lang="en-US" sz="400" dirty="0"/>
          </a:p>
        </p:txBody>
      </p:sp>
      <p:sp>
        <p:nvSpPr>
          <p:cNvPr id="13" name="Rectangle 12"/>
          <p:cNvSpPr/>
          <p:nvPr/>
        </p:nvSpPr>
        <p:spPr>
          <a:xfrm>
            <a:off x="322316" y="1531388"/>
            <a:ext cx="492443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" dirty="0">
                <a:solidFill>
                  <a:srgbClr val="000000"/>
                </a:solidFill>
                <a:latin typeface="Arial" charset="0"/>
              </a:rPr>
              <a:t>Carlos Morris</a:t>
            </a:r>
            <a:endParaRPr lang="en-US" sz="400" dirty="0"/>
          </a:p>
        </p:txBody>
      </p:sp>
      <p:sp>
        <p:nvSpPr>
          <p:cNvPr id="14" name="Freeform 13"/>
          <p:cNvSpPr/>
          <p:nvPr/>
        </p:nvSpPr>
        <p:spPr>
          <a:xfrm>
            <a:off x="213445" y="901430"/>
            <a:ext cx="1377336" cy="966281"/>
          </a:xfrm>
          <a:custGeom>
            <a:avLst/>
            <a:gdLst>
              <a:gd name="connsiteX0" fmla="*/ 1323525 w 1433894"/>
              <a:gd name="connsiteY0" fmla="*/ 538264 h 1018161"/>
              <a:gd name="connsiteX1" fmla="*/ 1297585 w 1433894"/>
              <a:gd name="connsiteY1" fmla="*/ 531779 h 1018161"/>
              <a:gd name="connsiteX2" fmla="*/ 1278129 w 1433894"/>
              <a:gd name="connsiteY2" fmla="*/ 492868 h 1018161"/>
              <a:gd name="connsiteX3" fmla="*/ 1239219 w 1433894"/>
              <a:gd name="connsiteY3" fmla="*/ 479898 h 1018161"/>
              <a:gd name="connsiteX4" fmla="*/ 1109517 w 1433894"/>
              <a:gd name="connsiteY4" fmla="*/ 453957 h 1018161"/>
              <a:gd name="connsiteX5" fmla="*/ 1077091 w 1433894"/>
              <a:gd name="connsiteY5" fmla="*/ 447472 h 1018161"/>
              <a:gd name="connsiteX6" fmla="*/ 1044666 w 1433894"/>
              <a:gd name="connsiteY6" fmla="*/ 440987 h 1018161"/>
              <a:gd name="connsiteX7" fmla="*/ 1005755 w 1433894"/>
              <a:gd name="connsiteY7" fmla="*/ 434502 h 1018161"/>
              <a:gd name="connsiteX8" fmla="*/ 953874 w 1433894"/>
              <a:gd name="connsiteY8" fmla="*/ 421532 h 1018161"/>
              <a:gd name="connsiteX9" fmla="*/ 914964 w 1433894"/>
              <a:gd name="connsiteY9" fmla="*/ 408561 h 1018161"/>
              <a:gd name="connsiteX10" fmla="*/ 837142 w 1433894"/>
              <a:gd name="connsiteY10" fmla="*/ 389106 h 1018161"/>
              <a:gd name="connsiteX11" fmla="*/ 811202 w 1433894"/>
              <a:gd name="connsiteY11" fmla="*/ 382621 h 1018161"/>
              <a:gd name="connsiteX12" fmla="*/ 772291 w 1433894"/>
              <a:gd name="connsiteY12" fmla="*/ 369651 h 1018161"/>
              <a:gd name="connsiteX13" fmla="*/ 687985 w 1433894"/>
              <a:gd name="connsiteY13" fmla="*/ 350196 h 1018161"/>
              <a:gd name="connsiteX14" fmla="*/ 649074 w 1433894"/>
              <a:gd name="connsiteY14" fmla="*/ 337225 h 1018161"/>
              <a:gd name="connsiteX15" fmla="*/ 616649 w 1433894"/>
              <a:gd name="connsiteY15" fmla="*/ 330740 h 1018161"/>
              <a:gd name="connsiteX16" fmla="*/ 577738 w 1433894"/>
              <a:gd name="connsiteY16" fmla="*/ 317770 h 1018161"/>
              <a:gd name="connsiteX17" fmla="*/ 538827 w 1433894"/>
              <a:gd name="connsiteY17" fmla="*/ 291830 h 1018161"/>
              <a:gd name="connsiteX18" fmla="*/ 519372 w 1433894"/>
              <a:gd name="connsiteY18" fmla="*/ 278859 h 1018161"/>
              <a:gd name="connsiteX19" fmla="*/ 499917 w 1433894"/>
              <a:gd name="connsiteY19" fmla="*/ 272374 h 1018161"/>
              <a:gd name="connsiteX20" fmla="*/ 486946 w 1433894"/>
              <a:gd name="connsiteY20" fmla="*/ 259404 h 1018161"/>
              <a:gd name="connsiteX21" fmla="*/ 448036 w 1433894"/>
              <a:gd name="connsiteY21" fmla="*/ 239949 h 1018161"/>
              <a:gd name="connsiteX22" fmla="*/ 415610 w 1433894"/>
              <a:gd name="connsiteY22" fmla="*/ 207523 h 1018161"/>
              <a:gd name="connsiteX23" fmla="*/ 396155 w 1433894"/>
              <a:gd name="connsiteY23" fmla="*/ 168613 h 1018161"/>
              <a:gd name="connsiteX24" fmla="*/ 383185 w 1433894"/>
              <a:gd name="connsiteY24" fmla="*/ 123217 h 1018161"/>
              <a:gd name="connsiteX25" fmla="*/ 376700 w 1433894"/>
              <a:gd name="connsiteY25" fmla="*/ 103761 h 1018161"/>
              <a:gd name="connsiteX26" fmla="*/ 363729 w 1433894"/>
              <a:gd name="connsiteY26" fmla="*/ 90791 h 1018161"/>
              <a:gd name="connsiteX27" fmla="*/ 350759 w 1433894"/>
              <a:gd name="connsiteY27" fmla="*/ 51881 h 1018161"/>
              <a:gd name="connsiteX28" fmla="*/ 337789 w 1433894"/>
              <a:gd name="connsiteY28" fmla="*/ 38910 h 1018161"/>
              <a:gd name="connsiteX29" fmla="*/ 279423 w 1433894"/>
              <a:gd name="connsiteY29" fmla="*/ 6485 h 1018161"/>
              <a:gd name="connsiteX30" fmla="*/ 234027 w 1433894"/>
              <a:gd name="connsiteY30" fmla="*/ 0 h 1018161"/>
              <a:gd name="connsiteX31" fmla="*/ 175661 w 1433894"/>
              <a:gd name="connsiteY31" fmla="*/ 6485 h 1018161"/>
              <a:gd name="connsiteX32" fmla="*/ 117295 w 1433894"/>
              <a:gd name="connsiteY32" fmla="*/ 19455 h 1018161"/>
              <a:gd name="connsiteX33" fmla="*/ 78385 w 1433894"/>
              <a:gd name="connsiteY33" fmla="*/ 32425 h 1018161"/>
              <a:gd name="connsiteX34" fmla="*/ 58929 w 1433894"/>
              <a:gd name="connsiteY34" fmla="*/ 38910 h 1018161"/>
              <a:gd name="connsiteX35" fmla="*/ 39474 w 1433894"/>
              <a:gd name="connsiteY35" fmla="*/ 51881 h 1018161"/>
              <a:gd name="connsiteX36" fmla="*/ 20019 w 1433894"/>
              <a:gd name="connsiteY36" fmla="*/ 97276 h 1018161"/>
              <a:gd name="connsiteX37" fmla="*/ 7049 w 1433894"/>
              <a:gd name="connsiteY37" fmla="*/ 142672 h 1018161"/>
              <a:gd name="connsiteX38" fmla="*/ 7049 w 1433894"/>
              <a:gd name="connsiteY38" fmla="*/ 512323 h 1018161"/>
              <a:gd name="connsiteX39" fmla="*/ 20019 w 1433894"/>
              <a:gd name="connsiteY39" fmla="*/ 680936 h 1018161"/>
              <a:gd name="connsiteX40" fmla="*/ 58929 w 1433894"/>
              <a:gd name="connsiteY40" fmla="*/ 758757 h 1018161"/>
              <a:gd name="connsiteX41" fmla="*/ 84870 w 1433894"/>
              <a:gd name="connsiteY41" fmla="*/ 797668 h 1018161"/>
              <a:gd name="connsiteX42" fmla="*/ 123781 w 1433894"/>
              <a:gd name="connsiteY42" fmla="*/ 823608 h 1018161"/>
              <a:gd name="connsiteX43" fmla="*/ 143236 w 1433894"/>
              <a:gd name="connsiteY43" fmla="*/ 836579 h 1018161"/>
              <a:gd name="connsiteX44" fmla="*/ 162691 w 1433894"/>
              <a:gd name="connsiteY44" fmla="*/ 849549 h 1018161"/>
              <a:gd name="connsiteX45" fmla="*/ 182146 w 1433894"/>
              <a:gd name="connsiteY45" fmla="*/ 869004 h 1018161"/>
              <a:gd name="connsiteX46" fmla="*/ 227542 w 1433894"/>
              <a:gd name="connsiteY46" fmla="*/ 894944 h 1018161"/>
              <a:gd name="connsiteX47" fmla="*/ 246998 w 1433894"/>
              <a:gd name="connsiteY47" fmla="*/ 907915 h 1018161"/>
              <a:gd name="connsiteX48" fmla="*/ 272938 w 1433894"/>
              <a:gd name="connsiteY48" fmla="*/ 920885 h 1018161"/>
              <a:gd name="connsiteX49" fmla="*/ 318334 w 1433894"/>
              <a:gd name="connsiteY49" fmla="*/ 946825 h 1018161"/>
              <a:gd name="connsiteX50" fmla="*/ 357244 w 1433894"/>
              <a:gd name="connsiteY50" fmla="*/ 972766 h 1018161"/>
              <a:gd name="connsiteX51" fmla="*/ 396155 w 1433894"/>
              <a:gd name="connsiteY51" fmla="*/ 985736 h 1018161"/>
              <a:gd name="connsiteX52" fmla="*/ 467491 w 1433894"/>
              <a:gd name="connsiteY52" fmla="*/ 1005191 h 1018161"/>
              <a:gd name="connsiteX53" fmla="*/ 694470 w 1433894"/>
              <a:gd name="connsiteY53" fmla="*/ 1018161 h 1018161"/>
              <a:gd name="connsiteX54" fmla="*/ 992785 w 1433894"/>
              <a:gd name="connsiteY54" fmla="*/ 1005191 h 1018161"/>
              <a:gd name="connsiteX55" fmla="*/ 1141942 w 1433894"/>
              <a:gd name="connsiteY55" fmla="*/ 992221 h 1018161"/>
              <a:gd name="connsiteX56" fmla="*/ 1180853 w 1433894"/>
              <a:gd name="connsiteY56" fmla="*/ 979251 h 1018161"/>
              <a:gd name="connsiteX57" fmla="*/ 1200308 w 1433894"/>
              <a:gd name="connsiteY57" fmla="*/ 972766 h 1018161"/>
              <a:gd name="connsiteX58" fmla="*/ 1239219 w 1433894"/>
              <a:gd name="connsiteY58" fmla="*/ 946825 h 1018161"/>
              <a:gd name="connsiteX59" fmla="*/ 1278129 w 1433894"/>
              <a:gd name="connsiteY59" fmla="*/ 933855 h 1018161"/>
              <a:gd name="connsiteX60" fmla="*/ 1297585 w 1433894"/>
              <a:gd name="connsiteY60" fmla="*/ 920885 h 1018161"/>
              <a:gd name="connsiteX61" fmla="*/ 1317040 w 1433894"/>
              <a:gd name="connsiteY61" fmla="*/ 914400 h 1018161"/>
              <a:gd name="connsiteX62" fmla="*/ 1368921 w 1433894"/>
              <a:gd name="connsiteY62" fmla="*/ 869004 h 1018161"/>
              <a:gd name="connsiteX63" fmla="*/ 1407832 w 1433894"/>
              <a:gd name="connsiteY63" fmla="*/ 836579 h 1018161"/>
              <a:gd name="connsiteX64" fmla="*/ 1420802 w 1433894"/>
              <a:gd name="connsiteY64" fmla="*/ 797668 h 1018161"/>
              <a:gd name="connsiteX65" fmla="*/ 1427287 w 1433894"/>
              <a:gd name="connsiteY65" fmla="*/ 778213 h 1018161"/>
              <a:gd name="connsiteX66" fmla="*/ 1427287 w 1433894"/>
              <a:gd name="connsiteY66" fmla="*/ 687421 h 1018161"/>
              <a:gd name="connsiteX67" fmla="*/ 1414317 w 1433894"/>
              <a:gd name="connsiteY67" fmla="*/ 622570 h 1018161"/>
              <a:gd name="connsiteX68" fmla="*/ 1381891 w 1433894"/>
              <a:gd name="connsiteY68" fmla="*/ 596630 h 1018161"/>
              <a:gd name="connsiteX69" fmla="*/ 1355951 w 1433894"/>
              <a:gd name="connsiteY69" fmla="*/ 564204 h 1018161"/>
              <a:gd name="connsiteX70" fmla="*/ 1323525 w 1433894"/>
              <a:gd name="connsiteY70" fmla="*/ 538264 h 101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433894" h="1018161">
                <a:moveTo>
                  <a:pt x="1323525" y="538264"/>
                </a:moveTo>
                <a:cubicBezTo>
                  <a:pt x="1313797" y="532860"/>
                  <a:pt x="1304545" y="537347"/>
                  <a:pt x="1297585" y="531779"/>
                </a:cubicBezTo>
                <a:cubicBezTo>
                  <a:pt x="1249633" y="493416"/>
                  <a:pt x="1339360" y="531137"/>
                  <a:pt x="1278129" y="492868"/>
                </a:cubicBezTo>
                <a:cubicBezTo>
                  <a:pt x="1266535" y="485622"/>
                  <a:pt x="1252625" y="482579"/>
                  <a:pt x="1239219" y="479898"/>
                </a:cubicBezTo>
                <a:lnTo>
                  <a:pt x="1109517" y="453957"/>
                </a:lnTo>
                <a:lnTo>
                  <a:pt x="1077091" y="447472"/>
                </a:lnTo>
                <a:cubicBezTo>
                  <a:pt x="1066283" y="445310"/>
                  <a:pt x="1055538" y="442799"/>
                  <a:pt x="1044666" y="440987"/>
                </a:cubicBezTo>
                <a:cubicBezTo>
                  <a:pt x="1031696" y="438825"/>
                  <a:pt x="1018612" y="437257"/>
                  <a:pt x="1005755" y="434502"/>
                </a:cubicBezTo>
                <a:cubicBezTo>
                  <a:pt x="988325" y="430767"/>
                  <a:pt x="970785" y="427169"/>
                  <a:pt x="953874" y="421532"/>
                </a:cubicBezTo>
                <a:cubicBezTo>
                  <a:pt x="940904" y="417208"/>
                  <a:pt x="928227" y="411877"/>
                  <a:pt x="914964" y="408561"/>
                </a:cubicBezTo>
                <a:lnTo>
                  <a:pt x="837142" y="389106"/>
                </a:lnTo>
                <a:cubicBezTo>
                  <a:pt x="828495" y="386944"/>
                  <a:pt x="819657" y="385439"/>
                  <a:pt x="811202" y="382621"/>
                </a:cubicBezTo>
                <a:cubicBezTo>
                  <a:pt x="798232" y="378298"/>
                  <a:pt x="785697" y="372332"/>
                  <a:pt x="772291" y="369651"/>
                </a:cubicBezTo>
                <a:cubicBezTo>
                  <a:pt x="746572" y="364507"/>
                  <a:pt x="711445" y="358016"/>
                  <a:pt x="687985" y="350196"/>
                </a:cubicBezTo>
                <a:cubicBezTo>
                  <a:pt x="675015" y="345872"/>
                  <a:pt x="662481" y="339906"/>
                  <a:pt x="649074" y="337225"/>
                </a:cubicBezTo>
                <a:cubicBezTo>
                  <a:pt x="638266" y="335063"/>
                  <a:pt x="627283" y="333640"/>
                  <a:pt x="616649" y="330740"/>
                </a:cubicBezTo>
                <a:cubicBezTo>
                  <a:pt x="603459" y="327143"/>
                  <a:pt x="589114" y="325354"/>
                  <a:pt x="577738" y="317770"/>
                </a:cubicBezTo>
                <a:lnTo>
                  <a:pt x="538827" y="291830"/>
                </a:lnTo>
                <a:cubicBezTo>
                  <a:pt x="532342" y="287507"/>
                  <a:pt x="526766" y="281324"/>
                  <a:pt x="519372" y="278859"/>
                </a:cubicBezTo>
                <a:lnTo>
                  <a:pt x="499917" y="272374"/>
                </a:lnTo>
                <a:cubicBezTo>
                  <a:pt x="495593" y="268051"/>
                  <a:pt x="492189" y="262550"/>
                  <a:pt x="486946" y="259404"/>
                </a:cubicBezTo>
                <a:cubicBezTo>
                  <a:pt x="450770" y="237699"/>
                  <a:pt x="483813" y="271254"/>
                  <a:pt x="448036" y="239949"/>
                </a:cubicBezTo>
                <a:cubicBezTo>
                  <a:pt x="436532" y="229883"/>
                  <a:pt x="415610" y="207523"/>
                  <a:pt x="415610" y="207523"/>
                </a:cubicBezTo>
                <a:cubicBezTo>
                  <a:pt x="399309" y="158619"/>
                  <a:pt x="421299" y="218902"/>
                  <a:pt x="396155" y="168613"/>
                </a:cubicBezTo>
                <a:cubicBezTo>
                  <a:pt x="390973" y="158248"/>
                  <a:pt x="385955" y="132912"/>
                  <a:pt x="383185" y="123217"/>
                </a:cubicBezTo>
                <a:cubicBezTo>
                  <a:pt x="381307" y="116644"/>
                  <a:pt x="380217" y="109623"/>
                  <a:pt x="376700" y="103761"/>
                </a:cubicBezTo>
                <a:cubicBezTo>
                  <a:pt x="373554" y="98518"/>
                  <a:pt x="368053" y="95114"/>
                  <a:pt x="363729" y="90791"/>
                </a:cubicBezTo>
                <a:cubicBezTo>
                  <a:pt x="359406" y="77821"/>
                  <a:pt x="360426" y="61549"/>
                  <a:pt x="350759" y="51881"/>
                </a:cubicBezTo>
                <a:cubicBezTo>
                  <a:pt x="346436" y="47557"/>
                  <a:pt x="342680" y="42579"/>
                  <a:pt x="337789" y="38910"/>
                </a:cubicBezTo>
                <a:cubicBezTo>
                  <a:pt x="318880" y="24728"/>
                  <a:pt x="302401" y="11080"/>
                  <a:pt x="279423" y="6485"/>
                </a:cubicBezTo>
                <a:cubicBezTo>
                  <a:pt x="264434" y="3487"/>
                  <a:pt x="249159" y="2162"/>
                  <a:pt x="234027" y="0"/>
                </a:cubicBezTo>
                <a:cubicBezTo>
                  <a:pt x="214572" y="2162"/>
                  <a:pt x="195039" y="3717"/>
                  <a:pt x="175661" y="6485"/>
                </a:cubicBezTo>
                <a:cubicBezTo>
                  <a:pt x="163882" y="8168"/>
                  <a:pt x="130166" y="15594"/>
                  <a:pt x="117295" y="19455"/>
                </a:cubicBezTo>
                <a:cubicBezTo>
                  <a:pt x="104200" y="23383"/>
                  <a:pt x="91355" y="28102"/>
                  <a:pt x="78385" y="32425"/>
                </a:cubicBezTo>
                <a:lnTo>
                  <a:pt x="58929" y="38910"/>
                </a:lnTo>
                <a:cubicBezTo>
                  <a:pt x="52444" y="43234"/>
                  <a:pt x="44985" y="46370"/>
                  <a:pt x="39474" y="51881"/>
                </a:cubicBezTo>
                <a:cubicBezTo>
                  <a:pt x="23678" y="67677"/>
                  <a:pt x="25972" y="76439"/>
                  <a:pt x="20019" y="97276"/>
                </a:cubicBezTo>
                <a:cubicBezTo>
                  <a:pt x="1412" y="162401"/>
                  <a:pt x="27322" y="61582"/>
                  <a:pt x="7049" y="142672"/>
                </a:cubicBezTo>
                <a:cubicBezTo>
                  <a:pt x="-2655" y="336757"/>
                  <a:pt x="-2041" y="257807"/>
                  <a:pt x="7049" y="512323"/>
                </a:cubicBezTo>
                <a:cubicBezTo>
                  <a:pt x="7836" y="534365"/>
                  <a:pt x="10134" y="638099"/>
                  <a:pt x="20019" y="680936"/>
                </a:cubicBezTo>
                <a:cubicBezTo>
                  <a:pt x="53086" y="824228"/>
                  <a:pt x="8112" y="606322"/>
                  <a:pt x="58929" y="758757"/>
                </a:cubicBezTo>
                <a:cubicBezTo>
                  <a:pt x="66505" y="781481"/>
                  <a:pt x="63010" y="780666"/>
                  <a:pt x="84870" y="797668"/>
                </a:cubicBezTo>
                <a:cubicBezTo>
                  <a:pt x="97175" y="807238"/>
                  <a:pt x="110811" y="814961"/>
                  <a:pt x="123781" y="823608"/>
                </a:cubicBezTo>
                <a:lnTo>
                  <a:pt x="143236" y="836579"/>
                </a:lnTo>
                <a:cubicBezTo>
                  <a:pt x="149721" y="840902"/>
                  <a:pt x="157180" y="844038"/>
                  <a:pt x="162691" y="849549"/>
                </a:cubicBezTo>
                <a:cubicBezTo>
                  <a:pt x="169176" y="856034"/>
                  <a:pt x="175100" y="863133"/>
                  <a:pt x="182146" y="869004"/>
                </a:cubicBezTo>
                <a:cubicBezTo>
                  <a:pt x="199381" y="883366"/>
                  <a:pt x="207362" y="883412"/>
                  <a:pt x="227542" y="894944"/>
                </a:cubicBezTo>
                <a:cubicBezTo>
                  <a:pt x="234309" y="898811"/>
                  <a:pt x="240231" y="904048"/>
                  <a:pt x="246998" y="907915"/>
                </a:cubicBezTo>
                <a:cubicBezTo>
                  <a:pt x="255392" y="912711"/>
                  <a:pt x="265071" y="915266"/>
                  <a:pt x="272938" y="920885"/>
                </a:cubicBezTo>
                <a:cubicBezTo>
                  <a:pt x="314546" y="950605"/>
                  <a:pt x="268091" y="934265"/>
                  <a:pt x="318334" y="946825"/>
                </a:cubicBezTo>
                <a:cubicBezTo>
                  <a:pt x="331304" y="955472"/>
                  <a:pt x="342456" y="967837"/>
                  <a:pt x="357244" y="972766"/>
                </a:cubicBezTo>
                <a:lnTo>
                  <a:pt x="396155" y="985736"/>
                </a:lnTo>
                <a:cubicBezTo>
                  <a:pt x="417096" y="992716"/>
                  <a:pt x="449204" y="1003972"/>
                  <a:pt x="467491" y="1005191"/>
                </a:cubicBezTo>
                <a:cubicBezTo>
                  <a:pt x="607960" y="1014555"/>
                  <a:pt x="532311" y="1010053"/>
                  <a:pt x="694470" y="1018161"/>
                </a:cubicBezTo>
                <a:cubicBezTo>
                  <a:pt x="793908" y="1013838"/>
                  <a:pt x="893627" y="1013813"/>
                  <a:pt x="992785" y="1005191"/>
                </a:cubicBezTo>
                <a:lnTo>
                  <a:pt x="1141942" y="992221"/>
                </a:lnTo>
                <a:lnTo>
                  <a:pt x="1180853" y="979251"/>
                </a:lnTo>
                <a:cubicBezTo>
                  <a:pt x="1187338" y="977089"/>
                  <a:pt x="1194620" y="976558"/>
                  <a:pt x="1200308" y="972766"/>
                </a:cubicBezTo>
                <a:cubicBezTo>
                  <a:pt x="1213278" y="964119"/>
                  <a:pt x="1224430" y="951755"/>
                  <a:pt x="1239219" y="946825"/>
                </a:cubicBezTo>
                <a:cubicBezTo>
                  <a:pt x="1252189" y="942502"/>
                  <a:pt x="1266753" y="941438"/>
                  <a:pt x="1278129" y="933855"/>
                </a:cubicBezTo>
                <a:cubicBezTo>
                  <a:pt x="1284614" y="929532"/>
                  <a:pt x="1290614" y="924371"/>
                  <a:pt x="1297585" y="920885"/>
                </a:cubicBezTo>
                <a:cubicBezTo>
                  <a:pt x="1303699" y="917828"/>
                  <a:pt x="1310926" y="917457"/>
                  <a:pt x="1317040" y="914400"/>
                </a:cubicBezTo>
                <a:cubicBezTo>
                  <a:pt x="1347108" y="899366"/>
                  <a:pt x="1335113" y="894360"/>
                  <a:pt x="1368921" y="869004"/>
                </a:cubicBezTo>
                <a:cubicBezTo>
                  <a:pt x="1399752" y="845880"/>
                  <a:pt x="1387218" y="857191"/>
                  <a:pt x="1407832" y="836579"/>
                </a:cubicBezTo>
                <a:lnTo>
                  <a:pt x="1420802" y="797668"/>
                </a:lnTo>
                <a:lnTo>
                  <a:pt x="1427287" y="778213"/>
                </a:lnTo>
                <a:cubicBezTo>
                  <a:pt x="1436166" y="724937"/>
                  <a:pt x="1436027" y="748604"/>
                  <a:pt x="1427287" y="687421"/>
                </a:cubicBezTo>
                <a:cubicBezTo>
                  <a:pt x="1426636" y="682862"/>
                  <a:pt x="1419044" y="632023"/>
                  <a:pt x="1414317" y="622570"/>
                </a:cubicBezTo>
                <a:cubicBezTo>
                  <a:pt x="1409098" y="612132"/>
                  <a:pt x="1389527" y="602739"/>
                  <a:pt x="1381891" y="596630"/>
                </a:cubicBezTo>
                <a:cubicBezTo>
                  <a:pt x="1370144" y="587232"/>
                  <a:pt x="1363728" y="577166"/>
                  <a:pt x="1355951" y="564204"/>
                </a:cubicBezTo>
                <a:cubicBezTo>
                  <a:pt x="1353464" y="560059"/>
                  <a:pt x="1333253" y="543668"/>
                  <a:pt x="1323525" y="538264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8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" y="3061226"/>
            <a:ext cx="1884484" cy="188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695" y="3290277"/>
            <a:ext cx="10077228" cy="146114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875697" y="3743569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5570" y="4831137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54616" y="4523360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30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47" y="0"/>
            <a:ext cx="9856233" cy="2096288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2302213" y="1143377"/>
            <a:ext cx="512419" cy="204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91"/>
            <a:ext cx="2281837" cy="23037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0302" y="1271278"/>
            <a:ext cx="57740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" dirty="0">
                <a:solidFill>
                  <a:srgbClr val="000000"/>
                </a:solidFill>
                <a:latin typeface="Arial" charset="0"/>
              </a:rPr>
              <a:t>Jackson McBride</a:t>
            </a:r>
            <a:endParaRPr lang="en-US" sz="400" dirty="0"/>
          </a:p>
        </p:txBody>
      </p:sp>
      <p:sp>
        <p:nvSpPr>
          <p:cNvPr id="6" name="TextBox 5"/>
          <p:cNvSpPr txBox="1"/>
          <p:nvPr/>
        </p:nvSpPr>
        <p:spPr>
          <a:xfrm>
            <a:off x="181657" y="1168855"/>
            <a:ext cx="1739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Albert </a:t>
            </a:r>
            <a:r>
              <a:rPr lang="en-US" sz="400" dirty="0" err="1"/>
              <a:t>LeonardJ</a:t>
            </a:r>
            <a:endParaRPr lang="en-US" sz="400" dirty="0"/>
          </a:p>
        </p:txBody>
      </p:sp>
      <p:sp>
        <p:nvSpPr>
          <p:cNvPr id="7" name="Rectangle 6"/>
          <p:cNvSpPr/>
          <p:nvPr/>
        </p:nvSpPr>
        <p:spPr>
          <a:xfrm>
            <a:off x="238210" y="1091911"/>
            <a:ext cx="48122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" dirty="0" smtClean="0"/>
              <a:t>Carita </a:t>
            </a:r>
            <a:r>
              <a:rPr lang="en-US" sz="400" dirty="0" err="1"/>
              <a:t>Uleman</a:t>
            </a:r>
            <a:endParaRPr lang="en-US" sz="400" dirty="0"/>
          </a:p>
        </p:txBody>
      </p:sp>
      <p:sp>
        <p:nvSpPr>
          <p:cNvPr id="8" name="Rectangle 7"/>
          <p:cNvSpPr/>
          <p:nvPr/>
        </p:nvSpPr>
        <p:spPr>
          <a:xfrm>
            <a:off x="-80933" y="1245799"/>
            <a:ext cx="484428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" dirty="0">
                <a:solidFill>
                  <a:srgbClr val="000000"/>
                </a:solidFill>
                <a:latin typeface="Arial" charset="0"/>
              </a:rPr>
              <a:t>Trevor Webb</a:t>
            </a:r>
            <a:endParaRPr lang="en-US" sz="400" dirty="0"/>
          </a:p>
        </p:txBody>
      </p:sp>
      <p:sp>
        <p:nvSpPr>
          <p:cNvPr id="11" name="Rectangle 10"/>
          <p:cNvSpPr/>
          <p:nvPr/>
        </p:nvSpPr>
        <p:spPr>
          <a:xfrm>
            <a:off x="-61712" y="1425166"/>
            <a:ext cx="599844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" dirty="0">
                <a:solidFill>
                  <a:srgbClr val="000000"/>
                </a:solidFill>
                <a:latin typeface="Arial" charset="0"/>
              </a:rPr>
              <a:t>Tyree </a:t>
            </a:r>
            <a:r>
              <a:rPr lang="en-US" sz="400" dirty="0" err="1">
                <a:solidFill>
                  <a:srgbClr val="000000"/>
                </a:solidFill>
                <a:latin typeface="Arial" charset="0"/>
              </a:rPr>
              <a:t>Barreneche</a:t>
            </a:r>
            <a:endParaRPr lang="en-US" sz="400" dirty="0"/>
          </a:p>
        </p:txBody>
      </p:sp>
      <p:sp>
        <p:nvSpPr>
          <p:cNvPr id="12" name="Freeform 11"/>
          <p:cNvSpPr/>
          <p:nvPr/>
        </p:nvSpPr>
        <p:spPr>
          <a:xfrm>
            <a:off x="-1" y="901430"/>
            <a:ext cx="823609" cy="784698"/>
          </a:xfrm>
          <a:custGeom>
            <a:avLst/>
            <a:gdLst>
              <a:gd name="connsiteX0" fmla="*/ 888460 w 888460"/>
              <a:gd name="connsiteY0" fmla="*/ 505838 h 784698"/>
              <a:gd name="connsiteX1" fmla="*/ 869004 w 888460"/>
              <a:gd name="connsiteY1" fmla="*/ 440987 h 784698"/>
              <a:gd name="connsiteX2" fmla="*/ 856034 w 888460"/>
              <a:gd name="connsiteY2" fmla="*/ 421532 h 784698"/>
              <a:gd name="connsiteX3" fmla="*/ 843064 w 888460"/>
              <a:gd name="connsiteY3" fmla="*/ 408561 h 784698"/>
              <a:gd name="connsiteX4" fmla="*/ 817123 w 888460"/>
              <a:gd name="connsiteY4" fmla="*/ 369651 h 784698"/>
              <a:gd name="connsiteX5" fmla="*/ 804153 w 888460"/>
              <a:gd name="connsiteY5" fmla="*/ 350196 h 784698"/>
              <a:gd name="connsiteX6" fmla="*/ 791183 w 888460"/>
              <a:gd name="connsiteY6" fmla="*/ 337225 h 784698"/>
              <a:gd name="connsiteX7" fmla="*/ 778213 w 888460"/>
              <a:gd name="connsiteY7" fmla="*/ 298315 h 784698"/>
              <a:gd name="connsiteX8" fmla="*/ 765242 w 888460"/>
              <a:gd name="connsiteY8" fmla="*/ 285344 h 784698"/>
              <a:gd name="connsiteX9" fmla="*/ 739302 w 888460"/>
              <a:gd name="connsiteY9" fmla="*/ 246434 h 784698"/>
              <a:gd name="connsiteX10" fmla="*/ 719847 w 888460"/>
              <a:gd name="connsiteY10" fmla="*/ 226979 h 784698"/>
              <a:gd name="connsiteX11" fmla="*/ 706877 w 888460"/>
              <a:gd name="connsiteY11" fmla="*/ 207523 h 784698"/>
              <a:gd name="connsiteX12" fmla="*/ 693906 w 888460"/>
              <a:gd name="connsiteY12" fmla="*/ 194553 h 784698"/>
              <a:gd name="connsiteX13" fmla="*/ 680936 w 888460"/>
              <a:gd name="connsiteY13" fmla="*/ 175098 h 784698"/>
              <a:gd name="connsiteX14" fmla="*/ 661481 w 888460"/>
              <a:gd name="connsiteY14" fmla="*/ 162127 h 784698"/>
              <a:gd name="connsiteX15" fmla="*/ 642025 w 888460"/>
              <a:gd name="connsiteY15" fmla="*/ 142672 h 784698"/>
              <a:gd name="connsiteX16" fmla="*/ 583660 w 888460"/>
              <a:gd name="connsiteY16" fmla="*/ 110247 h 784698"/>
              <a:gd name="connsiteX17" fmla="*/ 570689 w 888460"/>
              <a:gd name="connsiteY17" fmla="*/ 97276 h 784698"/>
              <a:gd name="connsiteX18" fmla="*/ 557719 w 888460"/>
              <a:gd name="connsiteY18" fmla="*/ 77821 h 784698"/>
              <a:gd name="connsiteX19" fmla="*/ 518808 w 888460"/>
              <a:gd name="connsiteY19" fmla="*/ 51881 h 784698"/>
              <a:gd name="connsiteX20" fmla="*/ 499353 w 888460"/>
              <a:gd name="connsiteY20" fmla="*/ 38910 h 784698"/>
              <a:gd name="connsiteX21" fmla="*/ 460442 w 888460"/>
              <a:gd name="connsiteY21" fmla="*/ 25940 h 784698"/>
              <a:gd name="connsiteX22" fmla="*/ 440987 w 888460"/>
              <a:gd name="connsiteY22" fmla="*/ 19455 h 784698"/>
              <a:gd name="connsiteX23" fmla="*/ 421532 w 888460"/>
              <a:gd name="connsiteY23" fmla="*/ 12970 h 784698"/>
              <a:gd name="connsiteX24" fmla="*/ 395591 w 888460"/>
              <a:gd name="connsiteY24" fmla="*/ 6485 h 784698"/>
              <a:gd name="connsiteX25" fmla="*/ 337225 w 888460"/>
              <a:gd name="connsiteY25" fmla="*/ 0 h 784698"/>
              <a:gd name="connsiteX26" fmla="*/ 201038 w 888460"/>
              <a:gd name="connsiteY26" fmla="*/ 6485 h 784698"/>
              <a:gd name="connsiteX27" fmla="*/ 142672 w 888460"/>
              <a:gd name="connsiteY27" fmla="*/ 32425 h 784698"/>
              <a:gd name="connsiteX28" fmla="*/ 129702 w 888460"/>
              <a:gd name="connsiteY28" fmla="*/ 45396 h 784698"/>
              <a:gd name="connsiteX29" fmla="*/ 71336 w 888460"/>
              <a:gd name="connsiteY29" fmla="*/ 97276 h 784698"/>
              <a:gd name="connsiteX30" fmla="*/ 58366 w 888460"/>
              <a:gd name="connsiteY30" fmla="*/ 110247 h 784698"/>
              <a:gd name="connsiteX31" fmla="*/ 38911 w 888460"/>
              <a:gd name="connsiteY31" fmla="*/ 149157 h 784698"/>
              <a:gd name="connsiteX32" fmla="*/ 25940 w 888460"/>
              <a:gd name="connsiteY32" fmla="*/ 168613 h 784698"/>
              <a:gd name="connsiteX33" fmla="*/ 12970 w 888460"/>
              <a:gd name="connsiteY33" fmla="*/ 207523 h 784698"/>
              <a:gd name="connsiteX34" fmla="*/ 6485 w 888460"/>
              <a:gd name="connsiteY34" fmla="*/ 226979 h 784698"/>
              <a:gd name="connsiteX35" fmla="*/ 0 w 888460"/>
              <a:gd name="connsiteY35" fmla="*/ 259404 h 784698"/>
              <a:gd name="connsiteX36" fmla="*/ 12970 w 888460"/>
              <a:gd name="connsiteY36" fmla="*/ 415047 h 784698"/>
              <a:gd name="connsiteX37" fmla="*/ 25940 w 888460"/>
              <a:gd name="connsiteY37" fmla="*/ 453957 h 784698"/>
              <a:gd name="connsiteX38" fmla="*/ 38911 w 888460"/>
              <a:gd name="connsiteY38" fmla="*/ 473413 h 784698"/>
              <a:gd name="connsiteX39" fmla="*/ 51881 w 888460"/>
              <a:gd name="connsiteY39" fmla="*/ 512323 h 784698"/>
              <a:gd name="connsiteX40" fmla="*/ 58366 w 888460"/>
              <a:gd name="connsiteY40" fmla="*/ 531779 h 784698"/>
              <a:gd name="connsiteX41" fmla="*/ 97277 w 888460"/>
              <a:gd name="connsiteY41" fmla="*/ 590144 h 784698"/>
              <a:gd name="connsiteX42" fmla="*/ 110247 w 888460"/>
              <a:gd name="connsiteY42" fmla="*/ 609600 h 784698"/>
              <a:gd name="connsiteX43" fmla="*/ 155642 w 888460"/>
              <a:gd name="connsiteY43" fmla="*/ 667966 h 784698"/>
              <a:gd name="connsiteX44" fmla="*/ 188068 w 888460"/>
              <a:gd name="connsiteY44" fmla="*/ 687421 h 784698"/>
              <a:gd name="connsiteX45" fmla="*/ 207523 w 888460"/>
              <a:gd name="connsiteY45" fmla="*/ 706876 h 784698"/>
              <a:gd name="connsiteX46" fmla="*/ 226979 w 888460"/>
              <a:gd name="connsiteY46" fmla="*/ 713361 h 784698"/>
              <a:gd name="connsiteX47" fmla="*/ 278860 w 888460"/>
              <a:gd name="connsiteY47" fmla="*/ 739302 h 784698"/>
              <a:gd name="connsiteX48" fmla="*/ 298315 w 888460"/>
              <a:gd name="connsiteY48" fmla="*/ 745787 h 784698"/>
              <a:gd name="connsiteX49" fmla="*/ 317770 w 888460"/>
              <a:gd name="connsiteY49" fmla="*/ 758757 h 784698"/>
              <a:gd name="connsiteX50" fmla="*/ 369651 w 888460"/>
              <a:gd name="connsiteY50" fmla="*/ 771727 h 784698"/>
              <a:gd name="connsiteX51" fmla="*/ 434502 w 888460"/>
              <a:gd name="connsiteY51" fmla="*/ 784698 h 784698"/>
              <a:gd name="connsiteX52" fmla="*/ 564204 w 888460"/>
              <a:gd name="connsiteY52" fmla="*/ 778213 h 784698"/>
              <a:gd name="connsiteX53" fmla="*/ 616085 w 888460"/>
              <a:gd name="connsiteY53" fmla="*/ 765242 h 784698"/>
              <a:gd name="connsiteX54" fmla="*/ 635540 w 888460"/>
              <a:gd name="connsiteY54" fmla="*/ 758757 h 784698"/>
              <a:gd name="connsiteX55" fmla="*/ 654996 w 888460"/>
              <a:gd name="connsiteY55" fmla="*/ 745787 h 784698"/>
              <a:gd name="connsiteX56" fmla="*/ 700391 w 888460"/>
              <a:gd name="connsiteY56" fmla="*/ 726332 h 784698"/>
              <a:gd name="connsiteX57" fmla="*/ 745787 w 888460"/>
              <a:gd name="connsiteY57" fmla="*/ 700391 h 784698"/>
              <a:gd name="connsiteX58" fmla="*/ 797668 w 888460"/>
              <a:gd name="connsiteY58" fmla="*/ 654996 h 784698"/>
              <a:gd name="connsiteX59" fmla="*/ 817123 w 888460"/>
              <a:gd name="connsiteY59" fmla="*/ 642025 h 784698"/>
              <a:gd name="connsiteX60" fmla="*/ 830094 w 888460"/>
              <a:gd name="connsiteY60" fmla="*/ 622570 h 784698"/>
              <a:gd name="connsiteX61" fmla="*/ 843064 w 888460"/>
              <a:gd name="connsiteY61" fmla="*/ 583659 h 784698"/>
              <a:gd name="connsiteX62" fmla="*/ 869004 w 888460"/>
              <a:gd name="connsiteY62" fmla="*/ 525293 h 784698"/>
              <a:gd name="connsiteX63" fmla="*/ 888460 w 888460"/>
              <a:gd name="connsiteY63" fmla="*/ 505838 h 78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888460" h="784698">
                <a:moveTo>
                  <a:pt x="888460" y="505838"/>
                </a:moveTo>
                <a:cubicBezTo>
                  <a:pt x="888460" y="491787"/>
                  <a:pt x="875317" y="450456"/>
                  <a:pt x="869004" y="440987"/>
                </a:cubicBezTo>
                <a:cubicBezTo>
                  <a:pt x="864681" y="434502"/>
                  <a:pt x="860903" y="427618"/>
                  <a:pt x="856034" y="421532"/>
                </a:cubicBezTo>
                <a:cubicBezTo>
                  <a:pt x="852214" y="416757"/>
                  <a:pt x="846733" y="413452"/>
                  <a:pt x="843064" y="408561"/>
                </a:cubicBezTo>
                <a:cubicBezTo>
                  <a:pt x="833711" y="396090"/>
                  <a:pt x="825770" y="382621"/>
                  <a:pt x="817123" y="369651"/>
                </a:cubicBezTo>
                <a:cubicBezTo>
                  <a:pt x="812800" y="363166"/>
                  <a:pt x="809664" y="355707"/>
                  <a:pt x="804153" y="350196"/>
                </a:cubicBezTo>
                <a:lnTo>
                  <a:pt x="791183" y="337225"/>
                </a:lnTo>
                <a:cubicBezTo>
                  <a:pt x="786860" y="324255"/>
                  <a:pt x="787880" y="307982"/>
                  <a:pt x="778213" y="298315"/>
                </a:cubicBezTo>
                <a:cubicBezTo>
                  <a:pt x="773889" y="293991"/>
                  <a:pt x="768911" y="290236"/>
                  <a:pt x="765242" y="285344"/>
                </a:cubicBezTo>
                <a:cubicBezTo>
                  <a:pt x="755889" y="272874"/>
                  <a:pt x="750324" y="257456"/>
                  <a:pt x="739302" y="246434"/>
                </a:cubicBezTo>
                <a:cubicBezTo>
                  <a:pt x="732817" y="239949"/>
                  <a:pt x="725718" y="234025"/>
                  <a:pt x="719847" y="226979"/>
                </a:cubicBezTo>
                <a:cubicBezTo>
                  <a:pt x="714857" y="220991"/>
                  <a:pt x="711746" y="213609"/>
                  <a:pt x="706877" y="207523"/>
                </a:cubicBezTo>
                <a:cubicBezTo>
                  <a:pt x="703057" y="202749"/>
                  <a:pt x="697726" y="199327"/>
                  <a:pt x="693906" y="194553"/>
                </a:cubicBezTo>
                <a:cubicBezTo>
                  <a:pt x="689037" y="188467"/>
                  <a:pt x="686447" y="180609"/>
                  <a:pt x="680936" y="175098"/>
                </a:cubicBezTo>
                <a:cubicBezTo>
                  <a:pt x="675425" y="169587"/>
                  <a:pt x="667469" y="167117"/>
                  <a:pt x="661481" y="162127"/>
                </a:cubicBezTo>
                <a:cubicBezTo>
                  <a:pt x="654435" y="156256"/>
                  <a:pt x="649656" y="147759"/>
                  <a:pt x="642025" y="142672"/>
                </a:cubicBezTo>
                <a:cubicBezTo>
                  <a:pt x="593099" y="110055"/>
                  <a:pt x="661740" y="188327"/>
                  <a:pt x="583660" y="110247"/>
                </a:cubicBezTo>
                <a:cubicBezTo>
                  <a:pt x="579336" y="105923"/>
                  <a:pt x="574509" y="102051"/>
                  <a:pt x="570689" y="97276"/>
                </a:cubicBezTo>
                <a:cubicBezTo>
                  <a:pt x="565820" y="91190"/>
                  <a:pt x="563585" y="82953"/>
                  <a:pt x="557719" y="77821"/>
                </a:cubicBezTo>
                <a:cubicBezTo>
                  <a:pt x="545988" y="67556"/>
                  <a:pt x="531778" y="60528"/>
                  <a:pt x="518808" y="51881"/>
                </a:cubicBezTo>
                <a:cubicBezTo>
                  <a:pt x="512323" y="47558"/>
                  <a:pt x="506747" y="41375"/>
                  <a:pt x="499353" y="38910"/>
                </a:cubicBezTo>
                <a:lnTo>
                  <a:pt x="460442" y="25940"/>
                </a:lnTo>
                <a:lnTo>
                  <a:pt x="440987" y="19455"/>
                </a:lnTo>
                <a:cubicBezTo>
                  <a:pt x="434502" y="17293"/>
                  <a:pt x="428164" y="14628"/>
                  <a:pt x="421532" y="12970"/>
                </a:cubicBezTo>
                <a:cubicBezTo>
                  <a:pt x="412885" y="10808"/>
                  <a:pt x="404400" y="7840"/>
                  <a:pt x="395591" y="6485"/>
                </a:cubicBezTo>
                <a:cubicBezTo>
                  <a:pt x="376244" y="3509"/>
                  <a:pt x="356680" y="2162"/>
                  <a:pt x="337225" y="0"/>
                </a:cubicBezTo>
                <a:cubicBezTo>
                  <a:pt x="291829" y="2162"/>
                  <a:pt x="246207" y="1466"/>
                  <a:pt x="201038" y="6485"/>
                </a:cubicBezTo>
                <a:cubicBezTo>
                  <a:pt x="180141" y="8807"/>
                  <a:pt x="159019" y="19347"/>
                  <a:pt x="142672" y="32425"/>
                </a:cubicBezTo>
                <a:cubicBezTo>
                  <a:pt x="137898" y="36245"/>
                  <a:pt x="134476" y="41576"/>
                  <a:pt x="129702" y="45396"/>
                </a:cubicBezTo>
                <a:cubicBezTo>
                  <a:pt x="71834" y="91692"/>
                  <a:pt x="170243" y="-1631"/>
                  <a:pt x="71336" y="97276"/>
                </a:cubicBezTo>
                <a:cubicBezTo>
                  <a:pt x="67012" y="101600"/>
                  <a:pt x="61758" y="105160"/>
                  <a:pt x="58366" y="110247"/>
                </a:cubicBezTo>
                <a:cubicBezTo>
                  <a:pt x="21193" y="166007"/>
                  <a:pt x="65763" y="95455"/>
                  <a:pt x="38911" y="149157"/>
                </a:cubicBezTo>
                <a:cubicBezTo>
                  <a:pt x="35425" y="156129"/>
                  <a:pt x="30264" y="162128"/>
                  <a:pt x="25940" y="168613"/>
                </a:cubicBezTo>
                <a:lnTo>
                  <a:pt x="12970" y="207523"/>
                </a:lnTo>
                <a:cubicBezTo>
                  <a:pt x="10808" y="214008"/>
                  <a:pt x="7826" y="220276"/>
                  <a:pt x="6485" y="226979"/>
                </a:cubicBezTo>
                <a:lnTo>
                  <a:pt x="0" y="259404"/>
                </a:lnTo>
                <a:cubicBezTo>
                  <a:pt x="1455" y="284140"/>
                  <a:pt x="3740" y="375051"/>
                  <a:pt x="12970" y="415047"/>
                </a:cubicBezTo>
                <a:cubicBezTo>
                  <a:pt x="16044" y="428368"/>
                  <a:pt x="18356" y="442582"/>
                  <a:pt x="25940" y="453957"/>
                </a:cubicBezTo>
                <a:lnTo>
                  <a:pt x="38911" y="473413"/>
                </a:lnTo>
                <a:lnTo>
                  <a:pt x="51881" y="512323"/>
                </a:lnTo>
                <a:cubicBezTo>
                  <a:pt x="54043" y="518808"/>
                  <a:pt x="54574" y="526091"/>
                  <a:pt x="58366" y="531779"/>
                </a:cubicBezTo>
                <a:lnTo>
                  <a:pt x="97277" y="590144"/>
                </a:lnTo>
                <a:cubicBezTo>
                  <a:pt x="101601" y="596629"/>
                  <a:pt x="107782" y="602206"/>
                  <a:pt x="110247" y="609600"/>
                </a:cubicBezTo>
                <a:cubicBezTo>
                  <a:pt x="122532" y="646456"/>
                  <a:pt x="111899" y="624223"/>
                  <a:pt x="155642" y="667966"/>
                </a:cubicBezTo>
                <a:cubicBezTo>
                  <a:pt x="173445" y="685769"/>
                  <a:pt x="162815" y="679003"/>
                  <a:pt x="188068" y="687421"/>
                </a:cubicBezTo>
                <a:cubicBezTo>
                  <a:pt x="194553" y="693906"/>
                  <a:pt x="199892" y="701789"/>
                  <a:pt x="207523" y="706876"/>
                </a:cubicBezTo>
                <a:cubicBezTo>
                  <a:pt x="213211" y="710668"/>
                  <a:pt x="220756" y="710532"/>
                  <a:pt x="226979" y="713361"/>
                </a:cubicBezTo>
                <a:cubicBezTo>
                  <a:pt x="244581" y="721362"/>
                  <a:pt x="260517" y="733188"/>
                  <a:pt x="278860" y="739302"/>
                </a:cubicBezTo>
                <a:cubicBezTo>
                  <a:pt x="285345" y="741464"/>
                  <a:pt x="292201" y="742730"/>
                  <a:pt x="298315" y="745787"/>
                </a:cubicBezTo>
                <a:cubicBezTo>
                  <a:pt x="305286" y="749273"/>
                  <a:pt x="310799" y="755271"/>
                  <a:pt x="317770" y="758757"/>
                </a:cubicBezTo>
                <a:cubicBezTo>
                  <a:pt x="331677" y="765711"/>
                  <a:pt x="356330" y="768767"/>
                  <a:pt x="369651" y="771727"/>
                </a:cubicBezTo>
                <a:cubicBezTo>
                  <a:pt x="427707" y="784629"/>
                  <a:pt x="358238" y="771988"/>
                  <a:pt x="434502" y="784698"/>
                </a:cubicBezTo>
                <a:cubicBezTo>
                  <a:pt x="477736" y="782536"/>
                  <a:pt x="521162" y="782825"/>
                  <a:pt x="564204" y="778213"/>
                </a:cubicBezTo>
                <a:cubicBezTo>
                  <a:pt x="581929" y="776314"/>
                  <a:pt x="599174" y="770879"/>
                  <a:pt x="616085" y="765242"/>
                </a:cubicBezTo>
                <a:cubicBezTo>
                  <a:pt x="622570" y="763080"/>
                  <a:pt x="629426" y="761814"/>
                  <a:pt x="635540" y="758757"/>
                </a:cubicBezTo>
                <a:cubicBezTo>
                  <a:pt x="642511" y="755271"/>
                  <a:pt x="648025" y="749273"/>
                  <a:pt x="654996" y="745787"/>
                </a:cubicBezTo>
                <a:cubicBezTo>
                  <a:pt x="727729" y="709421"/>
                  <a:pt x="605960" y="780293"/>
                  <a:pt x="700391" y="726332"/>
                </a:cubicBezTo>
                <a:cubicBezTo>
                  <a:pt x="764555" y="689666"/>
                  <a:pt x="667402" y="739584"/>
                  <a:pt x="745787" y="700391"/>
                </a:cubicBezTo>
                <a:cubicBezTo>
                  <a:pt x="767404" y="667965"/>
                  <a:pt x="752271" y="685261"/>
                  <a:pt x="797668" y="654996"/>
                </a:cubicBezTo>
                <a:lnTo>
                  <a:pt x="817123" y="642025"/>
                </a:lnTo>
                <a:cubicBezTo>
                  <a:pt x="821447" y="635540"/>
                  <a:pt x="826928" y="629692"/>
                  <a:pt x="830094" y="622570"/>
                </a:cubicBezTo>
                <a:cubicBezTo>
                  <a:pt x="835647" y="610077"/>
                  <a:pt x="835480" y="595035"/>
                  <a:pt x="843064" y="583659"/>
                </a:cubicBezTo>
                <a:cubicBezTo>
                  <a:pt x="863618" y="552828"/>
                  <a:pt x="853569" y="571598"/>
                  <a:pt x="869004" y="525293"/>
                </a:cubicBezTo>
                <a:cubicBezTo>
                  <a:pt x="876173" y="503787"/>
                  <a:pt x="888460" y="519889"/>
                  <a:pt x="888460" y="505838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20" y="754893"/>
            <a:ext cx="7853464" cy="15673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41"/>
            <a:ext cx="2743200" cy="2875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4934" y="239406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10" name="TextBox 9"/>
          <p:cNvSpPr txBox="1"/>
          <p:nvPr/>
        </p:nvSpPr>
        <p:spPr>
          <a:xfrm>
            <a:off x="6332244" y="2270951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sp>
        <p:nvSpPr>
          <p:cNvPr id="21" name="Right Arrow 20"/>
          <p:cNvSpPr/>
          <p:nvPr/>
        </p:nvSpPr>
        <p:spPr>
          <a:xfrm>
            <a:off x="2743200" y="1128409"/>
            <a:ext cx="1543455" cy="250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26" y="266413"/>
            <a:ext cx="6977974" cy="5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21" y="1412239"/>
            <a:ext cx="11188782" cy="1032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304"/>
            <a:ext cx="1876121" cy="1933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994" y="2599677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61045" y="58872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975130" y="2450929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7759" y="1393586"/>
            <a:ext cx="81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Richard Fox</a:t>
            </a:r>
            <a:br>
              <a:rPr lang="en-US" sz="9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9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896" y="2281745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Savaria</a:t>
            </a:r>
            <a:endParaRPr lang="en-US" sz="6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4585" y="2038415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Rosalia</a:t>
            </a:r>
            <a:r>
              <a:rPr lang="en-US" sz="800" dirty="0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dirty="0" err="1" smtClean="0">
                <a:solidFill>
                  <a:srgbClr val="A40102"/>
                </a:solidFill>
                <a:latin typeface="Arial" charset="0"/>
                <a:ea typeface="Arial" charset="0"/>
                <a:cs typeface="Arial" charset="0"/>
              </a:rPr>
              <a:t>Larroque</a:t>
            </a:r>
            <a:endParaRPr lang="en-US" sz="800" dirty="0">
              <a:solidFill>
                <a:srgbClr val="A4010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7759" y="2336722"/>
            <a:ext cx="8499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Kerstin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Belvea</a:t>
            </a:r>
            <a:endParaRPr lang="en-US" sz="8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9599" y="1712897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8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38060" y="133795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Peter </a:t>
            </a:r>
            <a:r>
              <a:rPr lang="en-US" sz="600" dirty="0" err="1"/>
              <a:t>Fahnestock</a:t>
            </a:r>
            <a:r>
              <a:rPr lang="en-US" sz="600" dirty="0"/>
              <a:t/>
            </a:r>
            <a:br>
              <a:rPr lang="en-US" sz="600" dirty="0"/>
            </a:br>
            <a:endParaRPr lang="en-US" sz="600" dirty="0"/>
          </a:p>
        </p:txBody>
      </p:sp>
      <p:sp>
        <p:nvSpPr>
          <p:cNvPr id="42" name="Rectangle 41"/>
          <p:cNvSpPr/>
          <p:nvPr/>
        </p:nvSpPr>
        <p:spPr>
          <a:xfrm>
            <a:off x="197371" y="1986514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6533283" y="256466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593308" y="2374078"/>
            <a:ext cx="7274408" cy="1780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81" y="1109361"/>
            <a:ext cx="9680103" cy="2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74589" y="355252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" y="1103185"/>
            <a:ext cx="2446392" cy="2466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556" y="2592864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Gail </a:t>
            </a:r>
            <a:r>
              <a:rPr lang="en-US" sz="600" dirty="0" err="1" smtClean="0"/>
              <a:t>Feindt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71506" y="3032486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20537" y="2238983"/>
            <a:ext cx="621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Richard Fox</a:t>
            </a:r>
            <a:br>
              <a:rPr lang="en-US" sz="500" dirty="0">
                <a:solidFill>
                  <a:srgbClr val="C00000"/>
                </a:solidFill>
              </a:rPr>
            </a:b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76142" y="3526770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29" y="925589"/>
            <a:ext cx="8557673" cy="17759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49" y="1103185"/>
            <a:ext cx="8904051" cy="266135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76142" y="3514098"/>
            <a:ext cx="1739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Jenice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Savaria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87844" y="2587390"/>
            <a:ext cx="11715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 smtClean="0">
                <a:solidFill>
                  <a:srgbClr val="C00000"/>
                </a:solidFill>
              </a:rPr>
              <a:t>Rosalia</a:t>
            </a:r>
            <a:r>
              <a:rPr lang="en-US" sz="600" dirty="0" smtClean="0">
                <a:solidFill>
                  <a:srgbClr val="C00000"/>
                </a:solidFill>
              </a:rPr>
              <a:t> </a:t>
            </a:r>
            <a:r>
              <a:rPr lang="en-US" sz="600" dirty="0" err="1" smtClean="0">
                <a:solidFill>
                  <a:srgbClr val="C00000"/>
                </a:solidFill>
              </a:rPr>
              <a:t>Larroque</a:t>
            </a:r>
            <a:endParaRPr lang="en-US" sz="600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4664" y="2583123"/>
            <a:ext cx="5549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</a:rPr>
              <a:t>Kerstin </a:t>
            </a:r>
            <a:r>
              <a:rPr lang="en-US" sz="500" dirty="0" err="1">
                <a:solidFill>
                  <a:srgbClr val="C00000"/>
                </a:solidFill>
              </a:rPr>
              <a:t>Belvea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75" y="2084224"/>
            <a:ext cx="11715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C00000"/>
                </a:solidFill>
                <a:latin typeface="Arial" charset="0"/>
              </a:rPr>
              <a:t>Meryl </a:t>
            </a:r>
            <a:r>
              <a:rPr lang="en-US" sz="500" dirty="0" err="1">
                <a:solidFill>
                  <a:srgbClr val="C00000"/>
                </a:solidFill>
                <a:latin typeface="Arial" charset="0"/>
              </a:rPr>
              <a:t>Pastuch</a:t>
            </a:r>
            <a:endParaRPr lang="en-US" sz="500" dirty="0">
              <a:solidFill>
                <a:srgbClr val="C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80847" y="160891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Peter </a:t>
            </a:r>
            <a:r>
              <a:rPr lang="en-US" sz="500" dirty="0" err="1"/>
              <a:t>Fahnestock</a:t>
            </a:r>
            <a:r>
              <a:rPr lang="en-US" sz="500" dirty="0"/>
              <a:t/>
            </a:r>
            <a:br>
              <a:rPr lang="en-US" sz="500" dirty="0"/>
            </a:br>
            <a:endParaRPr lang="en-US" sz="500" dirty="0"/>
          </a:p>
        </p:txBody>
      </p:sp>
      <p:sp>
        <p:nvSpPr>
          <p:cNvPr id="42" name="Rectangle 41"/>
          <p:cNvSpPr/>
          <p:nvPr/>
        </p:nvSpPr>
        <p:spPr>
          <a:xfrm>
            <a:off x="1708010" y="2241639"/>
            <a:ext cx="599844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Sherrell</a:t>
            </a:r>
            <a:r>
              <a:rPr lang="en-US" sz="5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500" dirty="0" err="1">
                <a:solidFill>
                  <a:srgbClr val="000000"/>
                </a:solidFill>
                <a:latin typeface="Arial" charset="0"/>
              </a:rPr>
              <a:t>Biebel</a:t>
            </a:r>
            <a:endParaRPr 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6144177" y="3587135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07013" y="3125821"/>
            <a:ext cx="4850860" cy="486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0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494098"/>
            <a:ext cx="9672592" cy="2595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" y="1560091"/>
            <a:ext cx="2314422" cy="23453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5217" y="3781623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(a)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786079" y="3890089"/>
            <a:ext cx="1180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(b)</a:t>
            </a:r>
            <a:endParaRPr lang="en-US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8" y="3056579"/>
            <a:ext cx="356755" cy="433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98" y="3937053"/>
            <a:ext cx="181745" cy="2147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62996" y="4037416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35149" y="3819252"/>
            <a:ext cx="1171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35149" y="3879669"/>
            <a:ext cx="957498" cy="3454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8550" y="3285140"/>
            <a:ext cx="939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Jenice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Savaria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490" y="2981843"/>
            <a:ext cx="1739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C00000"/>
                </a:solidFill>
              </a:rPr>
              <a:t>Rosalia</a:t>
            </a:r>
            <a:r>
              <a:rPr lang="en-US" sz="800" dirty="0" smtClean="0">
                <a:solidFill>
                  <a:srgbClr val="C00000"/>
                </a:solidFill>
              </a:rPr>
              <a:t> </a:t>
            </a:r>
            <a:r>
              <a:rPr lang="en-US" sz="800" dirty="0" err="1" smtClean="0">
                <a:solidFill>
                  <a:srgbClr val="C00000"/>
                </a:solidFill>
              </a:rPr>
              <a:t>Larroque</a:t>
            </a:r>
            <a:endParaRPr lang="en-US" sz="8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7448" y="3028545"/>
            <a:ext cx="1225216" cy="4806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64" y="1358337"/>
            <a:ext cx="9215336" cy="18252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517515" y="3285140"/>
            <a:ext cx="9118059" cy="651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16" y="1342182"/>
            <a:ext cx="9914886" cy="2627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sp>
        <p:nvSpPr>
          <p:cNvPr id="8" name="Right Arrow 7"/>
          <p:cNvSpPr/>
          <p:nvPr/>
        </p:nvSpPr>
        <p:spPr>
          <a:xfrm>
            <a:off x="2636716" y="22928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73493" y="39694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565668" cy="25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72" y="876300"/>
            <a:ext cx="9873626" cy="32484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" y="1389975"/>
            <a:ext cx="2652346" cy="26439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636716" y="2737337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75093" y="3970852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43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37617" y="3970853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(a)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38" y="451061"/>
            <a:ext cx="9988062" cy="43800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" y="1389975"/>
            <a:ext cx="2652346" cy="26439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878011" y="2336299"/>
            <a:ext cx="5548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98980" y="4406130"/>
            <a:ext cx="1180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81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126</Words>
  <Application>Microsoft Macintosh PowerPoint</Application>
  <PresentationFormat>Widescreen</PresentationFormat>
  <Paragraphs>58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</cp:revision>
  <dcterms:created xsi:type="dcterms:W3CDTF">2018-07-14T05:57:33Z</dcterms:created>
  <dcterms:modified xsi:type="dcterms:W3CDTF">2018-07-15T05:53:20Z</dcterms:modified>
</cp:coreProperties>
</file>